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7"/>
    <p:restoredTop sz="94697"/>
  </p:normalViewPr>
  <p:slideViewPr>
    <p:cSldViewPr snapToGrid="0" snapToObjects="1">
      <p:cViewPr varScale="1">
        <p:scale>
          <a:sx n="108" d="100"/>
          <a:sy n="108" d="100"/>
        </p:scale>
        <p:origin x="52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C2BAB-CCF1-BE48-A6BD-77E0611FEC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41AA0C0-52C9-CE44-8523-E99462B5CE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93D716-490E-234C-B256-64B996385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B21BE-F9EF-5649-B278-B53422393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F25749-4432-224D-AC37-B072F940E2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2219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4A783-A606-BF48-BEBA-366303CCC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501003-F0BB-8D46-9F15-FF1BF673E4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75E567-1866-9844-B28F-63B1AF982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0D102-D2B4-AD42-8048-9FFD097BCF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E98842-FE48-124C-9152-94C7E10F9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458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781BC8-D7DB-E346-8D23-2DA9E6A3F3F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3B47C1-C7D3-F141-928B-647090EDCB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1564C8-1F55-2D4C-8DD0-8D3F981E2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D67BE1-7B90-BF46-A618-F75F1E45DD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70AF59-0B68-2D42-BD25-84D4C41B85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373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1FF7B-2FF5-1C48-8B3E-D149ADDC22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40EE57-4DF1-2E45-8202-8BE91A7003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31B6E-2DE9-AF43-A654-7986655C8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13E4C1-AF31-D640-BFD3-63D792F7EF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025227-4D87-CB40-9F16-3EAB6ACAEF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98119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E11E2-69D6-124C-AC65-BE56D15D4C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185BC4-BDFA-AA4A-B7A8-9678D50038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B585AF-364E-934C-B02E-D52A91292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F7AB13-3C1B-DB44-9D36-8A2DA9EF4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1280C9-3DFF-8345-8C6C-33B54EE3F2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254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DA64D-ED57-CF49-BB7B-244AF795B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390C42-9451-EE45-9383-B0F26D5FCF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353B4D-8FB8-9441-8F6C-022B3A70C8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208CDC5-4756-7043-B171-3814689520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EDC820-478A-664F-843F-73D0174A15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2E97FA-9C78-4143-B3A8-3CC39C06D3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1288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0CD660-0C09-C84C-8661-16B1ECCFB1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3AB43E-F322-E143-BAFF-78D82BD4F5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F319A5-2A26-BC49-9F2A-90E8504A2B0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B2E483-2996-014D-94EB-880BE4F5E2F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3C8CF6-99DA-344C-B609-373E55BD09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11DB7B2-5497-2A4E-9ED2-994AD35574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107D62-C34A-394E-8BDD-1ADCEADFB7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5B9498-CE8C-5941-B121-225A10EB9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5879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390A4-D937-2A4A-8994-CE9521546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C686C5A-584B-5D47-84E3-449BEE831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312D03-BA69-8E4B-BAE9-0765BC817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6DF934-40D4-7A42-B6A0-FE690A3AF3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23470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0AAE4F3-4788-894E-B999-DF6C32A38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CF944E-24EB-7840-8F08-1E7E04D677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6CC4B3-1194-C34D-B5DB-4B9DE2649E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253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2A29AD-078B-0449-863A-2BD26ACCD2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36774-75D2-FE4F-A989-172E93E4F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5FD286-C775-7F4A-A4FB-A3337B9690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84DD5-1DDF-3147-B914-EB05665C1D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2DADBE-11F5-FE4C-A168-4D1F135A6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C7D397-9F3F-544C-9A05-6876F060C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24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23AD7-BEF5-314A-998A-FD0D01E5E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D9D26BB-2785-A244-B865-595701A360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7D4875-E8BC-654E-9259-1BEAF76564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1C4B9-F126-2847-901B-CCF0EAFDF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1273E3-6CE3-174F-A56B-16F04B54D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83097A-5A43-1546-9504-193C00381C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464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C17509-552E-4F4E-A060-7755B446D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BF7937-FA9E-2F4D-B555-3DCF3E4E9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6C902-1E09-2A4C-A104-C19C82C8D1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957FE0-F437-2846-A8D0-60E8D26CE376}" type="datetimeFigureOut">
              <a:rPr lang="en-US" smtClean="0"/>
              <a:t>9/18/20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B5F23D-EEA9-8244-B6E6-774AED8E994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4B88FC-A7C7-6042-BC57-6D2D99C96BC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905E2F-6F6C-C049-830F-E2D54341A1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0785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7764D-FFCF-8346-8FE9-05119A71AF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4C2CA2-DBB5-6C4F-9418-3CB5A376456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4004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9145C-9521-5845-8A28-96B528C1F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1) Ice Clearance effects values of peak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170D2-2B89-224A-B22D-3AAD8325FF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9E9C8D-B426-4849-BAD9-B8EDDFFD76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7086" y="2330242"/>
            <a:ext cx="71247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4557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4261D-7B61-3245-A1BA-6E4F4F6623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1E963-BFB8-1147-9250-993DC857B5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2421F0-028B-2E41-B244-99626B5F29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08" y="0"/>
            <a:ext cx="112103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10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EA72B1-9B0F-784D-A753-BD3DDCE3E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336BC3-EE55-6149-B840-5568A89DAA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AEE0A2-D0DA-4D40-8389-F0E54FE01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808" y="0"/>
            <a:ext cx="1121038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305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129E81-9436-BE4A-BD66-396F8BE6E2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C1693-7D9C-5849-B009-19A092778B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C35D0A-7795-0B43-8570-506D02D87C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160" y="2365834"/>
            <a:ext cx="5412259" cy="33109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C6AD544-2ED1-F845-9119-E467C4061E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9459" y="2365834"/>
            <a:ext cx="5646381" cy="3454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5524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099F1A-4EA0-B448-82CF-59AACF0AC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3D5425-9578-4847-97AD-058F47A5AF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2920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FD02D-1147-AB4A-8932-5DE5FF457D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1) Ice Clearance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AA5391-C239-3940-8702-60505C5CB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059243" cy="4351338"/>
          </a:xfrm>
        </p:spPr>
        <p:txBody>
          <a:bodyPr/>
          <a:lstStyle/>
          <a:p>
            <a:r>
              <a:rPr lang="en-US" dirty="0"/>
              <a:t>Lake Ice Clearance occurring earlier in year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37CCFA-29F2-5942-BAC8-1400106038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7443" y="1825625"/>
            <a:ext cx="8294557" cy="5071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30126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87CD8-C80D-D545-9F71-F09AC3683D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1) Ice Clearance effects Day to peak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CA95E8-F043-2545-90AB-0EE09216E7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Ice Clearance day is correlated with day of peak Species Richness, and although not sig appears to have positive effect on the day of peak zoo density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17AC89-03CB-1343-B2E9-31A4582D9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689" y="3012455"/>
            <a:ext cx="6289652" cy="3845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5282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012DCE-2A29-1F49-835C-543F66D7B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1) Ice Clearance effects values of peak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999FA7-62EE-1641-AE35-03FE71BD19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Ice Clearance day also correlated with peak Betas diversity and Com Size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269CB0-8644-DF42-9D94-F97351B481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2096" y="2501900"/>
            <a:ext cx="71247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6894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0796CB-9293-9D43-A433-0DB2CF6D6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1) Ice Clearance effects Day to peak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D9B17-B6F4-0E45-9437-F567E99A61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248852-6B73-6742-9874-21F61D029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2076" y="2390203"/>
            <a:ext cx="71247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89782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2862</TotalTime>
  <Words>83</Words>
  <Application>Microsoft Macintosh PowerPoint</Application>
  <PresentationFormat>Widescreen</PresentationFormat>
  <Paragraphs>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1) Ice Clearance</vt:lpstr>
      <vt:lpstr>1) Ice Clearance effects Day to peak </vt:lpstr>
      <vt:lpstr>1) Ice Clearance effects values of peak</vt:lpstr>
      <vt:lpstr>1) Ice Clearance effects Day to peak </vt:lpstr>
      <vt:lpstr>1) Ice Clearance effects values of peak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Green</dc:creator>
  <cp:lastModifiedBy>Matthew Green</cp:lastModifiedBy>
  <cp:revision>4</cp:revision>
  <dcterms:created xsi:type="dcterms:W3CDTF">2020-09-17T23:14:25Z</dcterms:created>
  <dcterms:modified xsi:type="dcterms:W3CDTF">2020-09-20T15:31:46Z</dcterms:modified>
</cp:coreProperties>
</file>

<file path=docProps/thumbnail.jpeg>
</file>